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73" r:id="rId4"/>
    <p:sldId id="260" r:id="rId5"/>
    <p:sldId id="261" r:id="rId6"/>
    <p:sldId id="274" r:id="rId7"/>
    <p:sldId id="268" r:id="rId8"/>
    <p:sldId id="262" r:id="rId9"/>
    <p:sldId id="270" r:id="rId10"/>
    <p:sldId id="272" r:id="rId11"/>
    <p:sldId id="269" r:id="rId12"/>
    <p:sldId id="263" r:id="rId13"/>
    <p:sldId id="265" r:id="rId14"/>
    <p:sldId id="266" r:id="rId15"/>
    <p:sldId id="25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FBE29E1-F06C-494C-A1BA-AEAD21B0876A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450F-0E7E-4815-89D1-36597056F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E29E1-F06C-494C-A1BA-AEAD21B0876A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450F-0E7E-4815-89D1-36597056F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E29E1-F06C-494C-A1BA-AEAD21B0876A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450F-0E7E-4815-89D1-36597056F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E29E1-F06C-494C-A1BA-AEAD21B0876A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450F-0E7E-4815-89D1-36597056FBE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E29E1-F06C-494C-A1BA-AEAD21B0876A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450F-0E7E-4815-89D1-36597056FBE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E29E1-F06C-494C-A1BA-AEAD21B0876A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450F-0E7E-4815-89D1-36597056FBE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E29E1-F06C-494C-A1BA-AEAD21B0876A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450F-0E7E-4815-89D1-36597056F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E29E1-F06C-494C-A1BA-AEAD21B0876A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450F-0E7E-4815-89D1-36597056FBE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E29E1-F06C-494C-A1BA-AEAD21B0876A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450F-0E7E-4815-89D1-36597056F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E29E1-F06C-494C-A1BA-AEAD21B0876A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450F-0E7E-4815-89D1-36597056FBE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E29E1-F06C-494C-A1BA-AEAD21B0876A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450F-0E7E-4815-89D1-36597056F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FBE29E1-F06C-494C-A1BA-AEAD21B0876A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853450F-0E7E-4815-89D1-36597056FB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biplobrasida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854" y="23446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6954" y="43434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FF00"/>
                </a:solidFill>
              </a:rPr>
              <a:t>স্বাগতম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2978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781800" cy="3048001"/>
          </a:xfrm>
          <a:solidFill>
            <a:srgbClr val="FFC000"/>
          </a:solidFill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indent="0"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প্রশ্নঃ১।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অন্ধ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লোকটি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কথাগুলো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93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indent="0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স্বর্গীয়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দূত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অন্ধের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গেলেন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গিয়া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বলিলেন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ভালবাস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বলিল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করিয়া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লোকের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দেখিতে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স্বর্গীয়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দূত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তাহার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বুলিয়া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দিলেন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তাহার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হইয়া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71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দলিয়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                 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indent="0">
              <a:buNone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১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অন্ধের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68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সেকালে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ইহুদি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বংশে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indent="0">
              <a:buNone/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ক) ২      খ)  ৩        গ)   ৫        ঘ)    ৬ </a:t>
            </a:r>
          </a:p>
          <a:p>
            <a:pPr indent="0">
              <a:buNone/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২।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ফেরেশতা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হইলেন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 </a:t>
            </a:r>
          </a:p>
          <a:p>
            <a:pPr indent="0">
              <a:buNone/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ক)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রাসুল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খ)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দূত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গ)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বন্ধু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ঘ)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কোনটিই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70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400800" cy="685800"/>
          </a:xfrm>
          <a:solidFill>
            <a:srgbClr val="00B050"/>
          </a:solidFill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সততার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বুঝিয়েছেন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94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f 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23" y="0"/>
            <a:ext cx="9144000" cy="6768941"/>
          </a:xfrm>
          <a:prstGeom prst="rect">
            <a:avLst/>
          </a:prstGeom>
          <a:ln w="76200">
            <a:solidFill>
              <a:srgbClr val="FF33CC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021623" y="3540369"/>
            <a:ext cx="29219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FF00"/>
                </a:solidFill>
              </a:rPr>
              <a:t>ধন্যবাদ</a:t>
            </a:r>
            <a:r>
              <a:rPr lang="en-US" sz="6600" dirty="0" smtClean="0"/>
              <a:t>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41563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মৃধা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বিপ্লব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en-US" sz="3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4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কাজলী</a:t>
            </a:r>
            <a:r>
              <a:rPr lang="en-US" sz="3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ইসলামীয়া</a:t>
            </a:r>
            <a:r>
              <a:rPr lang="en-US" sz="3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দাখিল </a:t>
            </a:r>
            <a:r>
              <a:rPr lang="en-US" sz="3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3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শ্রীপুর</a:t>
            </a:r>
            <a:r>
              <a:rPr lang="en-US" sz="3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মাগুরা</a:t>
            </a:r>
            <a:r>
              <a:rPr lang="en-US" sz="3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নম্বরঃ</a:t>
            </a:r>
            <a:r>
              <a:rPr lang="en-US" sz="3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০১৯১৬৪০৬২৮৭ </a:t>
            </a:r>
          </a:p>
          <a:p>
            <a:pPr marL="0" indent="0">
              <a:buNone/>
            </a:pP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3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hlinkClick r:id="rId2"/>
              </a:rPr>
              <a:t>biplobrasida@gmail.com</a:t>
            </a:r>
            <a:r>
              <a:rPr lang="en-US" sz="3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3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বাতায়নঃ</a:t>
            </a:r>
            <a:r>
              <a:rPr lang="en-US" sz="3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biplobrasida</a:t>
            </a:r>
            <a:r>
              <a:rPr lang="en-US" sz="3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acer\Documents\YouCam\Snapshot_20180626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194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93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indent="0">
              <a:buNone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চারুপাঠ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১ম) </a:t>
            </a:r>
          </a:p>
          <a:p>
            <a:pPr indent="0">
              <a:buNone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শ্রেনিঃ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৬ষ্ঠ </a:t>
            </a:r>
          </a:p>
          <a:p>
            <a:pPr indent="0"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পদ্য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indent="0"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 ৫০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87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acer\Desktop\Image23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0" y="838200"/>
            <a:ext cx="35052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7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সততার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762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……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5000"/>
              <a:lumOff val="75000"/>
            </a:schemeClr>
          </a:solidFill>
        </p:spPr>
        <p:txBody>
          <a:bodyPr/>
          <a:lstStyle/>
          <a:p>
            <a:pPr indent="0">
              <a:buNone/>
            </a:pPr>
            <a:r>
              <a:rPr lang="en-US" dirty="0" smtClean="0"/>
              <a:t>১। </a:t>
            </a:r>
            <a:r>
              <a:rPr lang="en-US" dirty="0" err="1" smtClean="0"/>
              <a:t>আল্লাহর</a:t>
            </a:r>
            <a:r>
              <a:rPr lang="en-US" dirty="0" smtClean="0"/>
              <a:t> </a:t>
            </a:r>
            <a:r>
              <a:rPr lang="en-US" dirty="0" err="1" smtClean="0"/>
              <a:t>ফেরেস্তা</a:t>
            </a:r>
            <a:r>
              <a:rPr lang="en-US" dirty="0" smtClean="0"/>
              <a:t> </a:t>
            </a:r>
            <a:r>
              <a:rPr lang="en-US" dirty="0" err="1" smtClean="0"/>
              <a:t>সম্পর্কে</a:t>
            </a:r>
            <a:r>
              <a:rPr lang="en-US" dirty="0" smtClean="0"/>
              <a:t>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</a:t>
            </a:r>
          </a:p>
          <a:p>
            <a:pPr indent="0">
              <a:buNone/>
            </a:pPr>
            <a:r>
              <a:rPr lang="en-US" dirty="0" smtClean="0"/>
              <a:t>২। </a:t>
            </a:r>
            <a:r>
              <a:rPr lang="en-US" dirty="0" err="1" smtClean="0"/>
              <a:t>ভালো</a:t>
            </a:r>
            <a:r>
              <a:rPr lang="en-US" dirty="0" smtClean="0"/>
              <a:t> </a:t>
            </a:r>
            <a:r>
              <a:rPr lang="en-US" dirty="0" err="1" smtClean="0"/>
              <a:t>লোক</a:t>
            </a:r>
            <a:r>
              <a:rPr lang="en-US" dirty="0"/>
              <a:t> </a:t>
            </a:r>
            <a:r>
              <a:rPr lang="en-US" dirty="0" err="1" smtClean="0"/>
              <a:t>সম্পর্কে</a:t>
            </a:r>
            <a:r>
              <a:rPr lang="en-US" dirty="0" smtClean="0"/>
              <a:t> </a:t>
            </a:r>
            <a:r>
              <a:rPr lang="en-US" dirty="0" err="1" smtClean="0"/>
              <a:t>ব্যাখ্যা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 </a:t>
            </a:r>
          </a:p>
          <a:p>
            <a:pPr indent="0">
              <a:buNone/>
            </a:pPr>
            <a:r>
              <a:rPr lang="en-US" dirty="0" smtClean="0"/>
              <a:t>৩। </a:t>
            </a:r>
            <a:r>
              <a:rPr lang="en-US" dirty="0" err="1" smtClean="0"/>
              <a:t>আল্লাহর</a:t>
            </a:r>
            <a:r>
              <a:rPr lang="en-US" dirty="0" smtClean="0"/>
              <a:t> </a:t>
            </a:r>
            <a:r>
              <a:rPr lang="en-US" dirty="0" err="1" smtClean="0"/>
              <a:t>ক্ষমতা</a:t>
            </a:r>
            <a:r>
              <a:rPr lang="en-US" dirty="0" smtClean="0"/>
              <a:t> </a:t>
            </a:r>
            <a:r>
              <a:rPr lang="en-US" dirty="0" err="1" smtClean="0"/>
              <a:t>বিশ্লেষন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99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indent="0">
              <a:buNone/>
            </a:pPr>
            <a:r>
              <a:rPr lang="en-US" dirty="0" err="1" smtClean="0"/>
              <a:t>সেকালে</a:t>
            </a:r>
            <a:r>
              <a:rPr lang="en-US" dirty="0" smtClean="0"/>
              <a:t> </a:t>
            </a:r>
            <a:r>
              <a:rPr lang="en-US" dirty="0" err="1" smtClean="0"/>
              <a:t>ইহুদি</a:t>
            </a:r>
            <a:r>
              <a:rPr lang="en-US" dirty="0" smtClean="0"/>
              <a:t> </a:t>
            </a:r>
            <a:r>
              <a:rPr lang="en-US" dirty="0" err="1" smtClean="0"/>
              <a:t>বংশে</a:t>
            </a:r>
            <a:r>
              <a:rPr lang="en-US" dirty="0" smtClean="0"/>
              <a:t> </a:t>
            </a:r>
            <a:r>
              <a:rPr lang="en-US" dirty="0" err="1" smtClean="0"/>
              <a:t>তিনটি</a:t>
            </a:r>
            <a:r>
              <a:rPr lang="en-US" dirty="0" smtClean="0"/>
              <a:t> </a:t>
            </a:r>
            <a:r>
              <a:rPr lang="en-US" dirty="0" err="1" smtClean="0"/>
              <a:t>লোক</a:t>
            </a:r>
            <a:r>
              <a:rPr lang="en-US" dirty="0" smtClean="0"/>
              <a:t> </a:t>
            </a:r>
            <a:r>
              <a:rPr lang="en-US" dirty="0" err="1" smtClean="0"/>
              <a:t>ছিল-একজনের</a:t>
            </a:r>
            <a:r>
              <a:rPr lang="en-US" dirty="0" smtClean="0"/>
              <a:t> </a:t>
            </a:r>
            <a:r>
              <a:rPr lang="en-US" dirty="0" err="1" smtClean="0"/>
              <a:t>সর্বাঙ্গে</a:t>
            </a:r>
            <a:r>
              <a:rPr lang="en-US" dirty="0" smtClean="0"/>
              <a:t> </a:t>
            </a:r>
            <a:r>
              <a:rPr lang="en-US" dirty="0" err="1" smtClean="0"/>
              <a:t>ধবল</a:t>
            </a:r>
            <a:r>
              <a:rPr lang="en-US" dirty="0" smtClean="0"/>
              <a:t>, </a:t>
            </a:r>
            <a:r>
              <a:rPr lang="en-US" dirty="0" err="1" smtClean="0"/>
              <a:t>একজনের</a:t>
            </a:r>
            <a:r>
              <a:rPr lang="en-US" dirty="0" smtClean="0"/>
              <a:t> </a:t>
            </a:r>
            <a:r>
              <a:rPr lang="en-US" dirty="0" err="1" smtClean="0"/>
              <a:t>মাথায়</a:t>
            </a:r>
            <a:r>
              <a:rPr lang="en-US" dirty="0" smtClean="0"/>
              <a:t> </a:t>
            </a:r>
            <a:r>
              <a:rPr lang="en-US" dirty="0" err="1" smtClean="0"/>
              <a:t>টাক,আরেকজনের</a:t>
            </a:r>
            <a:r>
              <a:rPr lang="en-US" dirty="0" smtClean="0"/>
              <a:t> </a:t>
            </a:r>
            <a:r>
              <a:rPr lang="en-US" dirty="0" err="1" smtClean="0"/>
              <a:t>দুই</a:t>
            </a:r>
            <a:r>
              <a:rPr lang="en-US" dirty="0" smtClean="0"/>
              <a:t> </a:t>
            </a:r>
            <a:r>
              <a:rPr lang="en-US" dirty="0" err="1" smtClean="0"/>
              <a:t>চোখ</a:t>
            </a:r>
            <a:r>
              <a:rPr lang="en-US" dirty="0" smtClean="0"/>
              <a:t> </a:t>
            </a:r>
            <a:r>
              <a:rPr lang="en-US" dirty="0" err="1" smtClean="0"/>
              <a:t>অন্ধ</a:t>
            </a:r>
            <a:r>
              <a:rPr lang="en-US" dirty="0" smtClean="0"/>
              <a:t>। </a:t>
            </a:r>
            <a:r>
              <a:rPr lang="en-US" dirty="0" err="1" smtClean="0"/>
              <a:t>আল্লাহ</a:t>
            </a:r>
            <a:r>
              <a:rPr lang="en-US" dirty="0" smtClean="0"/>
              <a:t> </a:t>
            </a:r>
            <a:r>
              <a:rPr lang="en-US" dirty="0" err="1" smtClean="0"/>
              <a:t>তাহাদের</a:t>
            </a:r>
            <a:r>
              <a:rPr lang="en-US" dirty="0" smtClean="0"/>
              <a:t> </a:t>
            </a:r>
            <a:r>
              <a:rPr lang="en-US" dirty="0" err="1" smtClean="0"/>
              <a:t>পরীক্ষার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তাহাদের</a:t>
            </a:r>
            <a:r>
              <a:rPr lang="en-US" dirty="0" smtClean="0"/>
              <a:t> </a:t>
            </a:r>
            <a:r>
              <a:rPr lang="en-US" dirty="0" err="1" smtClean="0"/>
              <a:t>কাছে</a:t>
            </a:r>
            <a:r>
              <a:rPr lang="en-US" dirty="0" smtClean="0"/>
              <a:t> </a:t>
            </a:r>
            <a:r>
              <a:rPr lang="en-US" dirty="0" err="1" smtClean="0"/>
              <a:t>এক</a:t>
            </a:r>
            <a:r>
              <a:rPr lang="en-US" dirty="0" smtClean="0"/>
              <a:t> </a:t>
            </a:r>
            <a:r>
              <a:rPr lang="en-US" dirty="0" err="1" smtClean="0"/>
              <a:t>ফেরেশতা</a:t>
            </a:r>
            <a:r>
              <a:rPr lang="en-US" dirty="0" smtClean="0"/>
              <a:t> </a:t>
            </a:r>
            <a:r>
              <a:rPr lang="en-US" dirty="0" err="1" smtClean="0"/>
              <a:t>পাঠাইলেন</a:t>
            </a:r>
            <a:r>
              <a:rPr lang="en-US" dirty="0" smtClean="0"/>
              <a:t>। </a:t>
            </a:r>
            <a:r>
              <a:rPr lang="en-US" dirty="0" err="1" smtClean="0"/>
              <a:t>ফেরেশতা</a:t>
            </a:r>
            <a:r>
              <a:rPr lang="en-US" dirty="0" smtClean="0"/>
              <a:t> </a:t>
            </a:r>
            <a:r>
              <a:rPr lang="en-US" dirty="0" err="1" smtClean="0"/>
              <a:t>হইলেন</a:t>
            </a:r>
            <a:r>
              <a:rPr lang="en-US" dirty="0" smtClean="0"/>
              <a:t> </a:t>
            </a:r>
            <a:r>
              <a:rPr lang="en-US" dirty="0" err="1" smtClean="0"/>
              <a:t>আল্লাহর</a:t>
            </a:r>
            <a:r>
              <a:rPr lang="en-US" dirty="0" smtClean="0"/>
              <a:t> </a:t>
            </a:r>
            <a:r>
              <a:rPr lang="en-US" dirty="0" err="1" smtClean="0"/>
              <a:t>দূত</a:t>
            </a:r>
            <a:r>
              <a:rPr lang="en-US" dirty="0" smtClean="0"/>
              <a:t>। </a:t>
            </a:r>
            <a:r>
              <a:rPr lang="en-US" dirty="0" err="1" smtClean="0"/>
              <a:t>তাহারা</a:t>
            </a:r>
            <a:r>
              <a:rPr lang="en-US" dirty="0" smtClean="0"/>
              <a:t> </a:t>
            </a:r>
            <a:r>
              <a:rPr lang="en-US" dirty="0" err="1" smtClean="0"/>
              <a:t>নূরের</a:t>
            </a:r>
            <a:r>
              <a:rPr lang="en-US" dirty="0" smtClean="0"/>
              <a:t> </a:t>
            </a:r>
            <a:r>
              <a:rPr lang="en-US" dirty="0" err="1" smtClean="0"/>
              <a:t>তৈয়ারী</a:t>
            </a:r>
            <a:r>
              <a:rPr lang="en-US" dirty="0" smtClean="0"/>
              <a:t>। </a:t>
            </a:r>
            <a:r>
              <a:rPr lang="en-US" dirty="0" err="1" smtClean="0"/>
              <a:t>আল্লাহর</a:t>
            </a:r>
            <a:r>
              <a:rPr lang="en-US" dirty="0" smtClean="0"/>
              <a:t> </a:t>
            </a:r>
            <a:r>
              <a:rPr lang="en-US" dirty="0" err="1" smtClean="0"/>
              <a:t>হুকুমে</a:t>
            </a:r>
            <a:r>
              <a:rPr lang="en-US" dirty="0" smtClean="0"/>
              <a:t> </a:t>
            </a:r>
            <a:r>
              <a:rPr lang="en-US" dirty="0" err="1" smtClean="0"/>
              <a:t>তাঁহারা</a:t>
            </a:r>
            <a:r>
              <a:rPr lang="en-US" dirty="0" smtClean="0"/>
              <a:t> </a:t>
            </a:r>
            <a:r>
              <a:rPr lang="en-US" dirty="0" err="1" smtClean="0"/>
              <a:t>সকল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r>
              <a:rPr lang="en-US" dirty="0" err="1" smtClean="0"/>
              <a:t>করিয়া</a:t>
            </a:r>
            <a:r>
              <a:rPr lang="en-US" dirty="0" smtClean="0"/>
              <a:t> </a:t>
            </a:r>
            <a:r>
              <a:rPr lang="en-US" dirty="0" err="1" smtClean="0"/>
              <a:t>থাকেন</a:t>
            </a:r>
            <a:r>
              <a:rPr lang="en-US" dirty="0" smtClean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94567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/>
          <a:lstStyle/>
          <a:p>
            <a:pPr indent="0">
              <a:buNone/>
            </a:pPr>
            <a:r>
              <a:rPr lang="en-US" dirty="0" err="1" smtClean="0"/>
              <a:t>প্রশ্নঃ</a:t>
            </a:r>
            <a:r>
              <a:rPr lang="en-US" dirty="0" smtClean="0"/>
              <a:t> ১। </a:t>
            </a:r>
            <a:r>
              <a:rPr lang="en-US" dirty="0" err="1" smtClean="0"/>
              <a:t>আল্লাহ</a:t>
            </a:r>
            <a:r>
              <a:rPr lang="en-US" dirty="0" smtClean="0"/>
              <a:t>  </a:t>
            </a:r>
            <a:r>
              <a:rPr lang="en-US" dirty="0" err="1" smtClean="0"/>
              <a:t>তাদের</a:t>
            </a:r>
            <a:r>
              <a:rPr lang="en-US" dirty="0" smtClean="0"/>
              <a:t> </a:t>
            </a:r>
            <a:r>
              <a:rPr lang="en-US" dirty="0" err="1" smtClean="0"/>
              <a:t>কাছে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পাঠালেন</a:t>
            </a:r>
            <a:r>
              <a:rPr lang="en-US" dirty="0"/>
              <a:t> </a:t>
            </a:r>
            <a:r>
              <a:rPr lang="en-US" dirty="0" smtClean="0"/>
              <a:t>?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২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71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অন্ধ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ছিলাম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দেখিবার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দিয়াছেন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গরিব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ছিলাম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করিয়াছেন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কসম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উদ্দেশ্যে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লইতে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তাহা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তোমাকে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কিছুতেই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বলিব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80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311</TotalTime>
  <Words>345</Words>
  <Application>Microsoft Office PowerPoint</Application>
  <PresentationFormat>On-screen Show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Couture</vt:lpstr>
      <vt:lpstr>PowerPoint Presentation</vt:lpstr>
      <vt:lpstr>শিক্ষক পরিচিতি </vt:lpstr>
      <vt:lpstr>পাঠ পরিচিতি </vt:lpstr>
      <vt:lpstr>এগুলো কিসের ছবি </vt:lpstr>
      <vt:lpstr>আজকের পাঠ  </vt:lpstr>
      <vt:lpstr>এই পাঠ শেষে শিক্ষার্থীরা……</vt:lpstr>
      <vt:lpstr>পাঠ বিশ্লেষন </vt:lpstr>
      <vt:lpstr>একক কাজ </vt:lpstr>
      <vt:lpstr>পাঠ বিশ্লেষন  </vt:lpstr>
      <vt:lpstr>জোড়ায় কাজ </vt:lpstr>
      <vt:lpstr>পাঠ বিশ্লেষন  </vt:lpstr>
      <vt:lpstr>দলিয় কাজ </vt:lpstr>
      <vt:lpstr>মুল্যায়ন </vt:lpstr>
      <vt:lpstr>বাড়ীর কাজ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52</cp:revision>
  <dcterms:created xsi:type="dcterms:W3CDTF">2018-06-26T16:09:56Z</dcterms:created>
  <dcterms:modified xsi:type="dcterms:W3CDTF">2019-05-21T15:35:36Z</dcterms:modified>
</cp:coreProperties>
</file>